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5" r:id="rId2"/>
    <p:sldId id="297" r:id="rId3"/>
    <p:sldId id="298" r:id="rId4"/>
    <p:sldId id="331" r:id="rId5"/>
    <p:sldId id="332" r:id="rId6"/>
    <p:sldId id="328" r:id="rId7"/>
    <p:sldId id="306" r:id="rId8"/>
    <p:sldId id="333" r:id="rId9"/>
    <p:sldId id="301" r:id="rId10"/>
    <p:sldId id="307" r:id="rId11"/>
    <p:sldId id="308" r:id="rId12"/>
    <p:sldId id="300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02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03" r:id="rId29"/>
    <p:sldId id="323" r:id="rId30"/>
    <p:sldId id="304" r:id="rId31"/>
    <p:sldId id="324" r:id="rId32"/>
    <p:sldId id="325" r:id="rId33"/>
    <p:sldId id="326" r:id="rId34"/>
    <p:sldId id="327" r:id="rId35"/>
    <p:sldId id="33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3" autoAdjust="0"/>
    <p:restoredTop sz="94660"/>
  </p:normalViewPr>
  <p:slideViewPr>
    <p:cSldViewPr snapToGrid="0">
      <p:cViewPr varScale="1">
        <p:scale>
          <a:sx n="55" d="100"/>
          <a:sy n="55" d="100"/>
        </p:scale>
        <p:origin x="73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</a:rPr>
              <a:t>بنام خداوند جان آفرین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sz="7100" b="1" dirty="0" smtClean="0"/>
              <a:t>IMCI</a:t>
            </a:r>
          </a:p>
          <a:p>
            <a:pPr algn="ctr"/>
            <a:r>
              <a:rPr lang="fa-IR" sz="7700" b="1" dirty="0" smtClean="0"/>
              <a:t>مانا</a:t>
            </a:r>
          </a:p>
          <a:p>
            <a:pPr algn="ctr"/>
            <a:r>
              <a:rPr lang="en-US" sz="4800" b="1" dirty="0" smtClean="0">
                <a:solidFill>
                  <a:srgbClr val="00B050"/>
                </a:solidFill>
              </a:rPr>
              <a:t>Dr. </a:t>
            </a:r>
            <a:r>
              <a:rPr lang="en-US" sz="4800" b="1" dirty="0" err="1" smtClean="0">
                <a:solidFill>
                  <a:srgbClr val="00B050"/>
                </a:solidFill>
              </a:rPr>
              <a:t>Meisam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Sharifzadeh</a:t>
            </a:r>
            <a:endParaRPr lang="en-US" sz="48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00B050"/>
                </a:solidFill>
              </a:rPr>
              <a:t>Pediatric </a:t>
            </a:r>
            <a:r>
              <a:rPr lang="en-US" sz="4800" b="1" dirty="0" err="1" smtClean="0">
                <a:solidFill>
                  <a:srgbClr val="00B050"/>
                </a:solidFill>
              </a:rPr>
              <a:t>Intensivist</a:t>
            </a:r>
            <a:endParaRPr lang="en-US" sz="48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00B050"/>
                </a:solidFill>
              </a:rPr>
              <a:t>TUMS/CMC/PICU DEPARTMENT</a:t>
            </a:r>
          </a:p>
          <a:p>
            <a:pPr algn="ctr"/>
            <a:r>
              <a:rPr lang="fa-IR" sz="4800" b="1" dirty="0" smtClean="0">
                <a:solidFill>
                  <a:srgbClr val="C00000"/>
                </a:solidFill>
              </a:rPr>
              <a:t>تابستان 1400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39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251471"/>
            <a:ext cx="4605867" cy="65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76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244" y="151429"/>
            <a:ext cx="4436534" cy="655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09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780" y="389211"/>
            <a:ext cx="9150220" cy="62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54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006" y="1430721"/>
            <a:ext cx="7892760" cy="509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95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724" y="756745"/>
            <a:ext cx="10147051" cy="54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12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338" y="144785"/>
            <a:ext cx="3456399" cy="3878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379" y="3480238"/>
            <a:ext cx="3471114" cy="3174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892" y="2523796"/>
            <a:ext cx="2662874" cy="25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00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976" y="152060"/>
            <a:ext cx="5060731" cy="66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70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153" y="689741"/>
            <a:ext cx="10030721" cy="589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88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592" y="381080"/>
            <a:ext cx="4004441" cy="46780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328" y="2400300"/>
            <a:ext cx="3710531" cy="399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00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630" y="1328245"/>
            <a:ext cx="10382639" cy="42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2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>دکتر میثم شریف زاده</a:t>
            </a:r>
            <a:br>
              <a:rPr lang="fa-IR" dirty="0" smtClean="0"/>
            </a:br>
            <a:r>
              <a:rPr lang="fa-IR" dirty="0" smtClean="0"/>
              <a:t>متخصص کودکان </a:t>
            </a:r>
            <a:br>
              <a:rPr lang="fa-IR" dirty="0" smtClean="0"/>
            </a:br>
            <a:r>
              <a:rPr lang="fa-IR" dirty="0" smtClean="0"/>
              <a:t>فلوشیپ مراقبت های ویژه کودکان</a:t>
            </a:r>
            <a:br>
              <a:rPr lang="fa-IR" dirty="0" smtClean="0"/>
            </a:br>
            <a:r>
              <a:rPr lang="fa-IR" dirty="0" smtClean="0"/>
              <a:t>هیات علمی دانشگاه علوم پزشکی تهران</a:t>
            </a:r>
            <a:br>
              <a:rPr lang="fa-IR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145" y="696005"/>
            <a:ext cx="1800768" cy="2417989"/>
          </a:xfrm>
        </p:spPr>
      </p:pic>
    </p:spTree>
    <p:extLst>
      <p:ext uri="{BB962C8B-B14F-4D97-AF65-F5344CB8AC3E}">
        <p14:creationId xmlns:p14="http://schemas.microsoft.com/office/powerpoint/2010/main" val="910850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780" y="431649"/>
            <a:ext cx="9150220" cy="62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09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16" y="539359"/>
            <a:ext cx="7066893" cy="620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39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653" y="559677"/>
            <a:ext cx="9790813" cy="590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67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270" y="698966"/>
            <a:ext cx="4630160" cy="2592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192" y="2427493"/>
            <a:ext cx="4141273" cy="429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23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037" y="624110"/>
            <a:ext cx="10041484" cy="508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74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355971"/>
            <a:ext cx="6861941" cy="635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07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222" y="283155"/>
            <a:ext cx="8173155" cy="645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94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933" y="317776"/>
            <a:ext cx="8127999" cy="634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69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780" y="390444"/>
            <a:ext cx="9150220" cy="62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10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822" y="27791"/>
            <a:ext cx="4447822" cy="683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18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780" y="393067"/>
            <a:ext cx="9150220" cy="62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63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780" y="367295"/>
            <a:ext cx="9150220" cy="62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00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116" y="137035"/>
            <a:ext cx="4264573" cy="66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92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844" y="170644"/>
            <a:ext cx="4289778" cy="655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36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748" y="527655"/>
            <a:ext cx="9123252" cy="538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64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978" y="371055"/>
            <a:ext cx="7958665" cy="633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63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1454553"/>
            <a:ext cx="8911687" cy="5054278"/>
          </a:xfrm>
        </p:spPr>
        <p:txBody>
          <a:bodyPr>
            <a:normAutofit/>
          </a:bodyPr>
          <a:lstStyle/>
          <a:p>
            <a:pPr algn="ctr"/>
            <a:r>
              <a:rPr lang="fa-IR" sz="7200" b="1" dirty="0" smtClean="0"/>
              <a:t>شاد و پیروز باشید</a:t>
            </a:r>
            <a:endParaRPr lang="en-US" sz="7200" b="1" dirty="0"/>
          </a:p>
        </p:txBody>
      </p:sp>
      <p:pic>
        <p:nvPicPr>
          <p:cNvPr id="1026" name="Picture 2" descr="ویکی‌پدیا:نگاره‌های برگزیده/گیاهان/گل و شکوفه - ویکی‌پدیا، دانشنامهٔ آزا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80" y="2838209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37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883" y="292338"/>
            <a:ext cx="8316642" cy="63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1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259" y="218354"/>
            <a:ext cx="8769162" cy="652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06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230" y="1181737"/>
            <a:ext cx="5935851" cy="455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1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719" y="147108"/>
            <a:ext cx="8406961" cy="663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2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990" y="236483"/>
            <a:ext cx="9920586" cy="63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9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780" y="335195"/>
            <a:ext cx="9150220" cy="62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6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133</TotalTime>
  <Words>20</Words>
  <Application>Microsoft Office PowerPoint</Application>
  <PresentationFormat>Widescreen</PresentationFormat>
  <Paragraphs>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Century Gothic</vt:lpstr>
      <vt:lpstr>Tahoma</vt:lpstr>
      <vt:lpstr>Wingdings 3</vt:lpstr>
      <vt:lpstr>Wisp</vt:lpstr>
      <vt:lpstr>بنام خداوند جان آفرین</vt:lpstr>
      <vt:lpstr>      دکتر میثم شریف زاده متخصص کودکان  فلوشیپ مراقبت های ویژه کودکان هیات علمی دانشگاه علوم پزشکی تهران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شاد و پیروز باشید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Fatemeh Sharifi</cp:lastModifiedBy>
  <cp:revision>23</cp:revision>
  <dcterms:created xsi:type="dcterms:W3CDTF">2017-10-25T21:17:07Z</dcterms:created>
  <dcterms:modified xsi:type="dcterms:W3CDTF">2021-07-04T04:28:20Z</dcterms:modified>
</cp:coreProperties>
</file>